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0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1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1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651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5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885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27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53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0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0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8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0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8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5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7C8DD-C0A9-48A0-9E70-89F2B743CB46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BE47D-D6C5-4607-B1B5-50830105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2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57400"/>
            <a:ext cx="6400800" cy="2148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同心讚美天父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Bless the Lord, My Soul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514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304800"/>
            <a:ext cx="7854696" cy="6553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同心讚美天父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Tang-  sim  o-  lo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自然永活上帝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let us praise the Lord,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God-head infinite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841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457200"/>
            <a:ext cx="7854696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愛疼憐憫無窮無盡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-chin,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照顧天上地下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toe-e.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boundless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tenderness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guides all things aright.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330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457200"/>
            <a:ext cx="7854696" cy="64008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讚美耶穌尊名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 lo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上帝獨生的子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Jesus’ precious name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God’s own begotten Son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298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381000"/>
            <a:ext cx="7854696" cy="6629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功勞極大贖人罪過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Kong-lo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替咱捨棄性命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paid redemption’s costly price,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man’s sin to atone.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490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381000"/>
            <a:ext cx="7854696" cy="6477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讚美上帝聖神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O- lo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權能感化萬民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ban-bin,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Holy Spirit praise,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Whose power inspires mankind,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939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自天降臨住人的心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使咱改舊換新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koe-ku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-sin.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come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down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dwell with men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they renewal find.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320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457200"/>
            <a:ext cx="7854696" cy="64008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讚美三位一體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O-  lo   Sam-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it-  the,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父子聖神上帝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to the Trinity,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God-head Three in One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763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553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至尊至大主耶和華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讚美到萬萬世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ban- ban se.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Jehovah’s name extoll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endless days are done.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150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142</TotalTime>
  <Words>348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同心讚美天父</dc:title>
  <dc:creator>GGC Tech</dc:creator>
  <cp:lastModifiedBy>ggctech</cp:lastModifiedBy>
  <cp:revision>22</cp:revision>
  <dcterms:created xsi:type="dcterms:W3CDTF">2016-11-23T06:22:44Z</dcterms:created>
  <dcterms:modified xsi:type="dcterms:W3CDTF">2018-09-23T01:05:15Z</dcterms:modified>
</cp:coreProperties>
</file>